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_rels/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2.png" ContentType="image/png"/>
  <Override PartName="/ppt/media/image3.jpeg" ContentType="image/jpeg"/>
  <Override PartName="/ppt/media/image4.jpeg" ContentType="image/jpeg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6858000" cy="9144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l-GR" sz="1800" spc="-1" strike="noStrike">
                <a:solidFill>
                  <a:srgbClr val="000000"/>
                </a:solidFill>
                <a:latin typeface="Calibri"/>
              </a:rPr>
              <a:t>Click to move the slide</a:t>
            </a: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&lt;header&gt;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EC271C8B-19A6-4614-8B82-FDFB3633216B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ldImg"/>
          </p:nvPr>
        </p:nvSpPr>
        <p:spPr>
          <a:xfrm>
            <a:off x="2271600" y="1143000"/>
            <a:ext cx="2314080" cy="3085920"/>
          </a:xfrm>
          <a:prstGeom prst="rect">
            <a:avLst/>
          </a:prstGeom>
        </p:spPr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53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7E25284C-ED04-408E-8FBB-1CC27C42D8D3}" type="slidenum">
              <a:rPr b="0" lang="el-GR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1840" cy="1526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1840" cy="1526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1840" cy="1526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198720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2429640" y="2139480"/>
            <a:ext cx="198720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516560" y="2139480"/>
            <a:ext cx="198720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342720" y="4909680"/>
            <a:ext cx="198720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2429640" y="4909680"/>
            <a:ext cx="198720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4516560" y="4909680"/>
            <a:ext cx="198720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1840" cy="1526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1840" cy="1526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1840" cy="1526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1840" cy="1526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42720" y="364680"/>
            <a:ext cx="6171840" cy="7076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1840" cy="1526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1840" cy="1526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1840" cy="1526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1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471600" y="8475120"/>
            <a:ext cx="1542600" cy="48636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F9DA3DAF-DF00-467E-9EC8-429EE65942BC}" type="datetime">
              <a:rPr b="0" lang="el-GR" sz="900" spc="-1" strike="noStrike">
                <a:solidFill>
                  <a:srgbClr val="8b8b8b"/>
                </a:solidFill>
                <a:latin typeface="Calibri"/>
              </a:rPr>
              <a:t>29/6/2021</a:t>
            </a:fld>
            <a:endParaRPr b="0" lang="en-US" sz="9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/>
          </p:nvPr>
        </p:nvSpPr>
        <p:spPr>
          <a:xfrm>
            <a:off x="2271600" y="8475120"/>
            <a:ext cx="2314080" cy="48636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4843440" y="8475120"/>
            <a:ext cx="1542600" cy="48636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8D642C00-AE9A-4251-8BEC-CF40D0C26C2A}" type="slidenum">
              <a:rPr b="0" lang="el-GR" sz="9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9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Εικόνα 8" descr="DIEXODOS"/>
          <p:cNvPicPr/>
          <p:nvPr/>
        </p:nvPicPr>
        <p:blipFill>
          <a:blip r:embed="rId1"/>
          <a:stretch/>
        </p:blipFill>
        <p:spPr>
          <a:xfrm>
            <a:off x="2681640" y="1428120"/>
            <a:ext cx="1231920" cy="751320"/>
          </a:xfrm>
          <a:prstGeom prst="rect">
            <a:avLst/>
          </a:prstGeom>
          <a:ln>
            <a:noFill/>
          </a:ln>
        </p:spPr>
      </p:pic>
      <p:pic>
        <p:nvPicPr>
          <p:cNvPr id="46" name="Εικόνα 15" descr=""/>
          <p:cNvPicPr/>
          <p:nvPr/>
        </p:nvPicPr>
        <p:blipFill>
          <a:blip r:embed="rId2"/>
          <a:stretch/>
        </p:blipFill>
        <p:spPr>
          <a:xfrm>
            <a:off x="1262880" y="2115720"/>
            <a:ext cx="633960" cy="655920"/>
          </a:xfrm>
          <a:prstGeom prst="rect">
            <a:avLst/>
          </a:prstGeom>
          <a:ln>
            <a:noFill/>
          </a:ln>
        </p:spPr>
      </p:pic>
      <p:sp>
        <p:nvSpPr>
          <p:cNvPr id="47" name="CustomShape 1"/>
          <p:cNvSpPr/>
          <p:nvPr/>
        </p:nvSpPr>
        <p:spPr>
          <a:xfrm>
            <a:off x="1896840" y="2237400"/>
            <a:ext cx="42332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</a:pPr>
            <a:r>
              <a:rPr b="1" lang="en-US" sz="1000" spc="-1" strike="noStrike">
                <a:solidFill>
                  <a:srgbClr val="2f5597"/>
                </a:solidFill>
                <a:latin typeface="Calibri"/>
                <a:ea typeface="Calibri"/>
              </a:rPr>
              <a:t>SUPPORT MICRO AND SMALL ENTERPISES AFFECTED BY COVID-19 IN CENTRAL MAKEDONIA </a:t>
            </a:r>
            <a:endParaRPr b="0" lang="en-US" sz="1000" spc="-1" strike="noStrike">
              <a:latin typeface="Arial"/>
            </a:endParaRPr>
          </a:p>
        </p:txBody>
      </p:sp>
      <p:sp>
        <p:nvSpPr>
          <p:cNvPr id="48" name="CustomShape 2"/>
          <p:cNvSpPr/>
          <p:nvPr/>
        </p:nvSpPr>
        <p:spPr>
          <a:xfrm>
            <a:off x="1121400" y="2941560"/>
            <a:ext cx="5008680" cy="1701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</a:pPr>
            <a:r>
              <a:rPr b="0" lang="en-US" sz="800" spc="-1" strike="noStrike">
                <a:solidFill>
                  <a:srgbClr val="002060"/>
                </a:solidFill>
                <a:latin typeface="Verdana"/>
                <a:ea typeface="Verdana"/>
              </a:rPr>
              <a:t>Τhe enterprise IMPERIA PRESIDENT with headquarters in the Region of Central Macedonia,  was co-financed by the European Regional Development Fund (ERDF) of the European Union (</a:t>
            </a:r>
            <a:r>
              <a:rPr b="0" lang="el-GR" sz="800" spc="-1" strike="noStrike">
                <a:solidFill>
                  <a:srgbClr val="002060"/>
                </a:solidFill>
                <a:latin typeface="Verdana"/>
                <a:ea typeface="Verdana"/>
              </a:rPr>
              <a:t>ΕΕ</a:t>
            </a:r>
            <a:r>
              <a:rPr b="0" lang="en-US" sz="800" spc="-1" strike="noStrike">
                <a:solidFill>
                  <a:srgbClr val="002060"/>
                </a:solidFill>
                <a:latin typeface="Verdana"/>
                <a:ea typeface="Verdana"/>
              </a:rPr>
              <a:t>) for the implementation of its project under the Action “"Support micro and small enterprises affected by Covid-19 in Central Macedonia“ under the framework of the Operational Program «Central Macedonia» 2014-2020. </a:t>
            </a:r>
            <a:endParaRPr b="0" lang="en-US" sz="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en-US" sz="800" spc="-1" strike="noStrike">
                <a:solidFill>
                  <a:srgbClr val="002060"/>
                </a:solidFill>
                <a:latin typeface="Verdana"/>
                <a:ea typeface="Verdana"/>
              </a:rPr>
              <a:t> </a:t>
            </a:r>
            <a:endParaRPr b="0" lang="en-US" sz="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en-US" sz="800" spc="-1" strike="noStrike">
                <a:solidFill>
                  <a:srgbClr val="002060"/>
                </a:solidFill>
                <a:latin typeface="Verdana"/>
                <a:ea typeface="Verdana"/>
              </a:rPr>
              <a:t>The Action is aimed at empowering micro and small enterprises in the Region of Central Macedonia in the form of a non-repayable grant to ensure sufficient liquidity to deal with the effects of the Covid-19 pandemic.</a:t>
            </a:r>
            <a:endParaRPr b="0" lang="en-US" sz="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en-US" sz="800" spc="-1" strike="noStrike">
                <a:solidFill>
                  <a:srgbClr val="002060"/>
                </a:solidFill>
                <a:latin typeface="Verdana"/>
                <a:ea typeface="Verdana"/>
              </a:rPr>
              <a:t> </a:t>
            </a:r>
            <a:endParaRPr b="0" lang="en-US" sz="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el-GR" sz="800" spc="-1" strike="noStrike">
                <a:solidFill>
                  <a:srgbClr val="002060"/>
                </a:solidFill>
                <a:latin typeface="Verdana"/>
                <a:ea typeface="Verdana"/>
              </a:rPr>
              <a:t>Ι</a:t>
            </a:r>
            <a:r>
              <a:rPr b="0" lang="en-US" sz="800" spc="-1" strike="noStrike">
                <a:solidFill>
                  <a:srgbClr val="002060"/>
                </a:solidFill>
                <a:latin typeface="Verdana"/>
                <a:ea typeface="Verdana"/>
              </a:rPr>
              <a:t>nvestment’s total budget is </a:t>
            </a:r>
            <a:r>
              <a:rPr b="0" lang="el-GR" sz="680" spc="-1" strike="noStrike">
                <a:solidFill>
                  <a:srgbClr val="002060"/>
                </a:solidFill>
                <a:latin typeface="Verdana"/>
                <a:ea typeface="Verdana"/>
              </a:rPr>
              <a:t>44.843,82</a:t>
            </a:r>
            <a:r>
              <a:rPr b="0" lang="en-US" sz="800" spc="-1" strike="noStrike">
                <a:solidFill>
                  <a:srgbClr val="002060"/>
                </a:solidFill>
                <a:latin typeface="Verdana"/>
                <a:ea typeface="Verdana"/>
              </a:rPr>
              <a:t> (100% public expenditure). The Action is co-financed by Greece and the European Union - European Regional Development Fund.</a:t>
            </a:r>
            <a:endParaRPr b="0" lang="en-US" sz="800" spc="-1" strike="noStrike">
              <a:latin typeface="Arial"/>
            </a:endParaRPr>
          </a:p>
        </p:txBody>
      </p:sp>
      <p:pic>
        <p:nvPicPr>
          <p:cNvPr id="49" name="Picture 2" descr="Προεπισκόπηση εικόνας"/>
          <p:cNvPicPr/>
          <p:nvPr/>
        </p:nvPicPr>
        <p:blipFill>
          <a:blip r:embed="rId3"/>
          <a:stretch/>
        </p:blipFill>
        <p:spPr>
          <a:xfrm>
            <a:off x="1896840" y="4941000"/>
            <a:ext cx="3544200" cy="855360"/>
          </a:xfrm>
          <a:prstGeom prst="rect">
            <a:avLst/>
          </a:prstGeom>
          <a:ln>
            <a:noFill/>
          </a:ln>
        </p:spPr>
      </p:pic>
      <p:pic>
        <p:nvPicPr>
          <p:cNvPr id="50" name="Εικόνα 1" descr=""/>
          <p:cNvPicPr/>
          <p:nvPr/>
        </p:nvPicPr>
        <p:blipFill>
          <a:blip r:embed="rId4"/>
          <a:stretch/>
        </p:blipFill>
        <p:spPr>
          <a:xfrm>
            <a:off x="3408120" y="602280"/>
            <a:ext cx="2665080" cy="5277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</TotalTime>
  <Application>LibreOffice/6.4.5.2$MacOSX_X86_64 LibreOffice_project/a726b36747cf2001e06b58ad5db1aa3a9a1872d6</Application>
  <Words>77</Words>
  <Paragraphs>7</Paragraphs>
  <Company>KEPA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2019-10-24T12:02:18Z</dcterms:created>
  <dc:creator>ΤΣΕΛΕΚΙΔΟΥ ΚΑΛΛΙΣ</dc:creator>
  <dc:description/>
  <dc:language>en-US</dc:language>
  <cp:lastModifiedBy/>
  <dcterms:modified xsi:type="dcterms:W3CDTF">2021-06-29T11:03:01Z</dcterms:modified>
  <cp:revision>26</cp:revision>
  <dc:subject/>
  <dc:title>Παρουσίαση του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KEPA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Προβολή στην οθόνη (4:3)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</vt:i4>
  </property>
</Properties>
</file>